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0"/>
  </p:notesMasterIdLst>
  <p:sldIdLst>
    <p:sldId id="256" r:id="rId2"/>
    <p:sldId id="258" r:id="rId3"/>
    <p:sldId id="264" r:id="rId4"/>
    <p:sldId id="265" r:id="rId5"/>
    <p:sldId id="259" r:id="rId6"/>
    <p:sldId id="266" r:id="rId7"/>
    <p:sldId id="260" r:id="rId8"/>
    <p:sldId id="267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74A428F-D70D-4436-9791-5A01E7AC0B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3342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4684556-F21A-45A6-92CC-A03733DF06FC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E95CEBC-2741-41C1-BA08-708EBA3E8281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E95CEBC-2741-41C1-BA08-708EBA3E8281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E95CEBC-2741-41C1-BA08-708EBA3E8281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ECF13AA-5DB8-4ABC-84E6-9EB47E2D5E98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E95CEBC-2741-41C1-BA08-708EBA3E8281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A7324F7-B420-450C-B9EC-3739070B4C50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E95CEBC-2741-41C1-BA08-708EBA3E8281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926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682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我不敢稍微失敗，因有加略在望；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dare not be defeated, with Calvary in view,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耶穌在彼曾奏凱，勝過黑暗君王。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Where Jesus conquered Satan, where all His foes He slew.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求主賜給我異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象，我纔臨陣奮興；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Come, Lord, and give the vision to nerve me for the fight,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使我作個得勝者，靠著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祢的大名。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Make me an overcomer clothed with Thy Spirit’s might.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62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H660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我不敢稍微失敗</a:t>
            </a:r>
            <a:r>
              <a:rPr lang="zh-CN" altLang="en-US" sz="3200" i="1" dirty="0">
                <a:latin typeface="Times New Roman" pitchFamily="18" charset="0"/>
                <a:ea typeface="細明體" pitchFamily="49" charset="-120"/>
              </a:rPr>
              <a:t> </a:t>
            </a:r>
            <a:br>
              <a:rPr lang="zh-CN" altLang="en-US" sz="3200" i="1" dirty="0">
                <a:latin typeface="Times New Roman" pitchFamily="18" charset="0"/>
                <a:ea typeface="細明體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 DARE NOT BE DEFEATED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得勝，得勝者，都因著髑髏地。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 victor, a victor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Because of Calvary.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我作個得勝者，因著祢，因著祢能得勝。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Make me an overcomer, a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conqu’ror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a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conqu’ror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Lord, in Thee.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我不敢稍微失敗，因為基督我主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dare not be defeated since Christ, my conquering King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召我進到前線來，與祂一同追逐。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Has called me to the battle which He did surely win.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求主賜給我膽量，使我剛強有力；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Come, Lord, and give me courage, the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conqu’ring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Spirit give,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使我作個得勝者，裡面充滿了祢。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Make me an overcomer, in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pow’r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within me live.</a:t>
            </a:r>
          </a:p>
        </p:txBody>
      </p:sp>
    </p:spTree>
    <p:extLst>
      <p:ext uri="{BB962C8B-B14F-4D97-AF65-F5344CB8AC3E}">
        <p14:creationId xmlns:p14="http://schemas.microsoft.com/office/powerpoint/2010/main" val="7896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得勝，得勝者，都因著髑髏地。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 victor, a victor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Because of Calvary.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我作個得勝者，因著祢，因著祢能得勝。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Make me an overcomer, a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conqu’ror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a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conqu’ror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Lord, in Thee.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2452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0178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我不敢稍微失敗，因為耶穌領我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dare not be defeated, when Jesus leads me on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來衝陰府的境界，與祂同登寶座。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700" dirty="0">
                <a:latin typeface="Times New Roman" pitchFamily="18" charset="0"/>
                <a:ea typeface="標楷體" pitchFamily="65" charset="-120"/>
              </a:rPr>
              <a:t>To press through hellish regions to share with Him His Throne;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求主賜給祢戰士有力能以揮劍；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700" dirty="0">
                <a:latin typeface="Times New Roman" pitchFamily="18" charset="0"/>
                <a:ea typeface="標楷體" pitchFamily="65" charset="-120"/>
              </a:rPr>
              <a:t>Come, Lord, and give Thy soldier the </a:t>
            </a:r>
            <a:r>
              <a:rPr lang="en-US" altLang="zh-CN" sz="2700" dirty="0" err="1">
                <a:latin typeface="Times New Roman" pitchFamily="18" charset="0"/>
                <a:ea typeface="標楷體" pitchFamily="65" charset="-120"/>
              </a:rPr>
              <a:t>pow’r</a:t>
            </a:r>
            <a:r>
              <a:rPr lang="en-US" altLang="zh-CN" sz="2700" dirty="0">
                <a:latin typeface="Times New Roman" pitchFamily="18" charset="0"/>
                <a:ea typeface="標楷體" pitchFamily="65" charset="-120"/>
              </a:rPr>
              <a:t> to wield the sword,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使我作個得勝者，藉著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的聖言。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Make me an overcomer through Thine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inerranrt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Word.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得勝，得勝者，都因著髑髏地。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 victor, a victor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Because of Calvary.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我作個得勝者，因著祢，因著祢能得勝。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Make me an overcomer, a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conqu’ror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a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conqu’ror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Lord, in Thee.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3911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我不敢稍微失敗，當此日西時辰；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dare not be defeated, just at the set of sun,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因為我主正等待，要說：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”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好！我僕人。”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 Jesus waits to whisper, “Well done, beloved, well done”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求主今日從天上重新賜我能力，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Come, Lord, bend from the glory, on me Thy Spirit cast,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使我作個得勝者，得勝一直到底。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Make me an overcomer, a victor to the last.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得勝，得勝者，都因著髑髏地。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 victor, a victor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Because of Calvary.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我作個得勝者，因著祢，因著祢能得勝。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Make me an overcomer, a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conqu’ror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a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conqu’ror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Lord, in Thee.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3290276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</TotalTime>
  <Words>712</Words>
  <Application>Microsoft Office PowerPoint</Application>
  <PresentationFormat>On-screen Show (16:9)</PresentationFormat>
  <Paragraphs>68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細明體</vt:lpstr>
      <vt:lpstr>Arial</vt:lpstr>
      <vt:lpstr>Arial Narrow</vt:lpstr>
      <vt:lpstr>Times New Roman</vt:lpstr>
      <vt:lpstr>Wingdings</vt:lpstr>
      <vt:lpstr>cccta_hymn</vt:lpstr>
      <vt:lpstr>H660  我不敢稍微失敗  I DARE NOT BE DEFEATED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H660 我不敢稍微失敗 I DARE NOT BE DEFEATED</dc:title>
  <dc:subject>Hymnary 聖徒詩歌</dc:subject>
  <dc:creator>Margaret E. Barber</dc:creator>
  <cp:lastModifiedBy>Timothy Liang</cp:lastModifiedBy>
  <cp:revision>27</cp:revision>
  <dcterms:created xsi:type="dcterms:W3CDTF">2001-06-18T23:09:48Z</dcterms:created>
  <dcterms:modified xsi:type="dcterms:W3CDTF">2017-08-06T15:39:58Z</dcterms:modified>
</cp:coreProperties>
</file>